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0CA7-BCCE-4634-ACC0-ABA5198E14F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8B7A-9B06-494C-8E88-BC84906C8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0CA7-BCCE-4634-ACC0-ABA5198E14F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8B7A-9B06-494C-8E88-BC84906C8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0CA7-BCCE-4634-ACC0-ABA5198E14F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8B7A-9B06-494C-8E88-BC84906C8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0CA7-BCCE-4634-ACC0-ABA5198E14F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8B7A-9B06-494C-8E88-BC84906C8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0CA7-BCCE-4634-ACC0-ABA5198E14F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8B7A-9B06-494C-8E88-BC84906C8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0CA7-BCCE-4634-ACC0-ABA5198E14F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8B7A-9B06-494C-8E88-BC84906C8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0CA7-BCCE-4634-ACC0-ABA5198E14F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8B7A-9B06-494C-8E88-BC84906C8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0CA7-BCCE-4634-ACC0-ABA5198E14F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8B7A-9B06-494C-8E88-BC84906C8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0CA7-BCCE-4634-ACC0-ABA5198E14F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8B7A-9B06-494C-8E88-BC84906C8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0CA7-BCCE-4634-ACC0-ABA5198E14F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8B7A-9B06-494C-8E88-BC84906C8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0CA7-BCCE-4634-ACC0-ABA5198E14F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8B7A-9B06-494C-8E88-BC84906C8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60CA7-BCCE-4634-ACC0-ABA5198E14F8}" type="datetimeFigureOut">
              <a:rPr lang="en-US" smtClean="0"/>
              <a:pPr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8B7A-9B06-494C-8E88-BC84906C8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मात्रा</a:t>
            </a:r>
            <a:r>
              <a:rPr lang="en-US" dirty="0" smtClean="0"/>
              <a:t> अ </a:t>
            </a:r>
            <a:r>
              <a:rPr lang="en-US" dirty="0" err="1" smtClean="0"/>
              <a:t>से</a:t>
            </a:r>
            <a:r>
              <a:rPr lang="en-US" dirty="0" smtClean="0"/>
              <a:t> अ: </a:t>
            </a:r>
            <a:r>
              <a:rPr lang="en-US" dirty="0" err="1" smtClean="0"/>
              <a:t>तक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Words with Pictures </a:t>
            </a:r>
          </a:p>
          <a:p>
            <a:r>
              <a:rPr lang="en-US" dirty="0" smtClean="0"/>
              <a:t>उ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मात्रा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उ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मात्रा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EE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कुर्सी</a:t>
            </a:r>
            <a:r>
              <a:rPr lang="en-US" dirty="0" smtClean="0"/>
              <a:t> (Chair)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कुटिया</a:t>
            </a:r>
            <a:r>
              <a:rPr lang="en-US" dirty="0" smtClean="0"/>
              <a:t>  (Hut)</a:t>
            </a:r>
            <a:endParaRPr lang="en-US" dirty="0"/>
          </a:p>
        </p:txBody>
      </p:sp>
      <p:pic>
        <p:nvPicPr>
          <p:cNvPr id="7" name="Content Placeholder 6" descr="Hut Images, Stock Photos &amp;amp; Vectors | Shutterstock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33600"/>
            <a:ext cx="4041775" cy="399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MAMMUT Children&amp;#39;s chair, in/outdoor, blue - IKEA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उ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मात्रा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EE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गुड़िया</a:t>
            </a:r>
            <a:r>
              <a:rPr lang="en-US" dirty="0" smtClean="0"/>
              <a:t> (Doll)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कुसुम</a:t>
            </a:r>
            <a:r>
              <a:rPr lang="en-US" dirty="0" smtClean="0"/>
              <a:t> (Flower)</a:t>
            </a:r>
            <a:endParaRPr lang="en-US" dirty="0"/>
          </a:p>
        </p:txBody>
      </p:sp>
      <p:pic>
        <p:nvPicPr>
          <p:cNvPr id="7" name="Content Placeholder 6" descr="21 Easy Flowers for Beginners | Garden Design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209800"/>
            <a:ext cx="40417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Barbie Dolls School Morning Routine - Dreamhouse Adventures Toys - YouTube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4040188" cy="3720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उ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मात्रा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EE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words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लुहार</a:t>
            </a:r>
            <a:r>
              <a:rPr lang="en-US" dirty="0" smtClean="0"/>
              <a:t> (Blacksmith)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दुकान</a:t>
            </a:r>
            <a:r>
              <a:rPr lang="en-US" dirty="0" smtClean="0"/>
              <a:t> (Shop)</a:t>
            </a:r>
            <a:endParaRPr lang="en-US" dirty="0"/>
          </a:p>
        </p:txBody>
      </p:sp>
      <p:pic>
        <p:nvPicPr>
          <p:cNvPr id="7" name="Content Placeholder 6" descr="Best 100+ Shop Pictures | Download Free Images &amp;amp; Stock Photos on Unsplash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133600"/>
            <a:ext cx="4041775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 cultural history of the beloved corner shop - BBC Cultur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Medieval Blacksmiths: The Men Behind the Metal - Medievalists.net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2209801"/>
            <a:ext cx="40401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उ </a:t>
            </a:r>
            <a:r>
              <a:rPr lang="en-US" dirty="0" err="1" smtClean="0"/>
              <a:t>की</a:t>
            </a:r>
            <a:r>
              <a:rPr lang="en-US" dirty="0" smtClean="0"/>
              <a:t> </a:t>
            </a:r>
            <a:r>
              <a:rPr lang="en-US" dirty="0" err="1" smtClean="0"/>
              <a:t>मात्रा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EE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Matra</a:t>
            </a:r>
            <a:r>
              <a:rPr lang="en-US" dirty="0" smtClean="0"/>
              <a:t> words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जुलाहा</a:t>
            </a:r>
            <a:r>
              <a:rPr lang="en-US" dirty="0" smtClean="0"/>
              <a:t> (Weaver)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चुहिया</a:t>
            </a:r>
            <a:r>
              <a:rPr lang="en-US" dirty="0" smtClean="0"/>
              <a:t> ( Rat)</a:t>
            </a:r>
            <a:endParaRPr lang="en-US" dirty="0"/>
          </a:p>
        </p:txBody>
      </p:sp>
      <p:pic>
        <p:nvPicPr>
          <p:cNvPr id="8" name="Content Placeholder 7" descr="Karnataka: Chikkaballapura weaver&amp;#39;s sari wins award for best design |  Bengaluru News - Times of India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09800"/>
            <a:ext cx="40417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Curious Kids: where did rats first come from?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57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मात्रा अ से अ: तक</vt:lpstr>
      <vt:lpstr>उ की मात्रा EE ki Matra words</vt:lpstr>
      <vt:lpstr>उ की मात्रा EE ki Matra words</vt:lpstr>
      <vt:lpstr>उ की मात्रा EE ki Matra words</vt:lpstr>
      <vt:lpstr>उ की मात्रा EE ki Matra words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मात्रा अ से अ: तक</dc:title>
  <dc:creator>PC</dc:creator>
  <cp:lastModifiedBy>PC</cp:lastModifiedBy>
  <cp:revision>16</cp:revision>
  <dcterms:created xsi:type="dcterms:W3CDTF">2021-06-05T14:13:32Z</dcterms:created>
  <dcterms:modified xsi:type="dcterms:W3CDTF">2021-10-24T14:13:34Z</dcterms:modified>
</cp:coreProperties>
</file>